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5" r:id="rId4"/>
    <p:sldId id="264" r:id="rId5"/>
    <p:sldId id="261" r:id="rId6"/>
    <p:sldId id="262" r:id="rId7"/>
    <p:sldId id="259" r:id="rId8"/>
  </p:sldIdLst>
  <p:sldSz cx="9144000" cy="5143500" type="screen16x9"/>
  <p:notesSz cx="6858000" cy="9144000"/>
  <p:defaultTextStyle>
    <a:defPPr>
      <a:defRPr lang="fr-FR"/>
    </a:defPPr>
    <a:lvl1pPr marL="0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09C"/>
    <a:srgbClr val="272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54"/>
    <p:restoredTop sz="96534"/>
  </p:normalViewPr>
  <p:slideViewPr>
    <p:cSldViewPr snapToGrid="0" snapToObjects="1">
      <p:cViewPr varScale="1">
        <p:scale>
          <a:sx n="96" d="100"/>
          <a:sy n="96" d="100"/>
        </p:scale>
        <p:origin x="96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0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28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8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7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72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94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60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46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6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8D3A-EF32-114A-BDE6-D8B5F57C8278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294D-F4D6-0345-813A-A7F385919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51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e.fr/ressources-pedagogiqu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.fr/ressources-pedagogiqu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e.fr/ressources-pedagogiqu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FB20840-2A35-F14E-850C-053A54C7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972" y="3037871"/>
            <a:ext cx="6599027" cy="793688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fr-FR" sz="2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– Maël le roi des bêtises</a:t>
            </a:r>
          </a:p>
          <a:p>
            <a:pPr algn="l"/>
            <a:r>
              <a:rPr lang="fr-FR" sz="2400" b="1" dirty="0">
                <a:solidFill>
                  <a:srgbClr val="2724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Cycles 1 / CP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811FB6-2F8F-BE49-8791-61C07968B74E}"/>
              </a:ext>
            </a:extLst>
          </p:cNvPr>
          <p:cNvCxnSpPr/>
          <p:nvPr/>
        </p:nvCxnSpPr>
        <p:spPr>
          <a:xfrm>
            <a:off x="2457450" y="3105150"/>
            <a:ext cx="0" cy="581025"/>
          </a:xfrm>
          <a:prstGeom prst="line">
            <a:avLst/>
          </a:prstGeom>
          <a:ln w="57150">
            <a:solidFill>
              <a:srgbClr val="272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4" y="199850"/>
            <a:ext cx="1199343" cy="94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1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9A8906-F214-3B4B-9202-723F79DB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8718" y="2022095"/>
            <a:ext cx="5786937" cy="1136742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se procurer l’outil MAE</a:t>
            </a:r>
          </a:p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Maël le roi des bêtises ?</a:t>
            </a:r>
          </a:p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1 et 2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811FB6-2F8F-BE49-8791-61C07968B74E}"/>
              </a:ext>
            </a:extLst>
          </p:cNvPr>
          <p:cNvCxnSpPr>
            <a:cxnSpLocks/>
          </p:cNvCxnSpPr>
          <p:nvPr/>
        </p:nvCxnSpPr>
        <p:spPr>
          <a:xfrm>
            <a:off x="2214464" y="2053467"/>
            <a:ext cx="0" cy="99027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81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641353" y="1055836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l’album </a:t>
            </a:r>
          </a:p>
        </p:txBody>
      </p:sp>
      <p:sp>
        <p:nvSpPr>
          <p:cNvPr id="6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5918475" cy="2574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« Maël le roi des bêtises » est un ouvrage destiné à sensibiliser les enfants,   de la maternelle au CP, aux phénomènes de harcèlement et d’isolement.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Cet ouvrage place l'enfant dans un contexte familier avec des conseils simples à appliquer au quotidien et faciles à transmettre. </a:t>
            </a:r>
          </a:p>
          <a:p>
            <a:pPr marL="0" indent="0" algn="just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L’objectif : apprendre à s’épanouir dans le respect des différences pour permettre le vivre-ensemble dès le plus jeune âge.</a:t>
            </a:r>
          </a:p>
          <a:p>
            <a:pPr marL="0" indent="0" algn="just">
              <a:buNone/>
            </a:pPr>
            <a:b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L’album se complète de fiches pédagogiques permettant une exploitation collective en classe en 3 séances. </a:t>
            </a:r>
          </a:p>
          <a:p>
            <a:pPr marL="0" indent="0" algn="just">
              <a:buNone/>
            </a:pPr>
            <a:endParaRPr lang="fr-FR" sz="1400" dirty="0"/>
          </a:p>
          <a:p>
            <a:pPr marL="0" indent="0" algn="just">
              <a:buNone/>
            </a:pPr>
            <a:r>
              <a:rPr lang="fr-FR" sz="1400" dirty="0"/>
              <a:t> </a:t>
            </a:r>
          </a:p>
          <a:p>
            <a:pPr marL="0" indent="0" algn="just">
              <a:buNone/>
            </a:pPr>
            <a:endParaRPr lang="fr-FR" sz="1400" b="1" dirty="0">
              <a:solidFill>
                <a:srgbClr val="2724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26" y="1926178"/>
            <a:ext cx="2315527" cy="231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12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483365" y="963150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site mae.fr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10" name="Espace réservé du contenu 11">
            <a:extLst>
              <a:ext uri="{FF2B5EF4-FFF2-40B4-BE49-F238E27FC236}">
                <a16:creationId xmlns:a16="http://schemas.microsoft.com/office/drawing/2014/main" id="{76684C8F-CC4E-8E4B-92F6-13FC9BBDB237}"/>
              </a:ext>
            </a:extLst>
          </p:cNvPr>
          <p:cNvSpPr txBox="1">
            <a:spLocks/>
          </p:cNvSpPr>
          <p:nvPr/>
        </p:nvSpPr>
        <p:spPr>
          <a:xfrm>
            <a:off x="641351" y="1922400"/>
            <a:ext cx="7882391" cy="2574000"/>
          </a:xfrm>
          <a:prstGeom prst="rect">
            <a:avLst/>
          </a:prstGeom>
        </p:spPr>
        <p:txBody>
          <a:bodyPr numCol="1" spcCol="7200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1B09C"/>
              </a:buClr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573515" y="2057278"/>
            <a:ext cx="5570485" cy="2304241"/>
            <a:chOff x="2388428" y="2178876"/>
            <a:chExt cx="6218364" cy="293362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81" r="1617" b="4941"/>
            <a:stretch/>
          </p:blipFill>
          <p:spPr bwMode="auto">
            <a:xfrm>
              <a:off x="2388428" y="2178876"/>
              <a:ext cx="6218364" cy="2918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Ellipse 1"/>
            <p:cNvSpPr/>
            <p:nvPr/>
          </p:nvSpPr>
          <p:spPr>
            <a:xfrm>
              <a:off x="2388428" y="4889714"/>
              <a:ext cx="1123627" cy="222789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012983" y="4065721"/>
              <a:ext cx="1339709" cy="222789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9EE3DC97-A7F7-4180-8C06-01AEEEFB40EC}"/>
              </a:ext>
            </a:extLst>
          </p:cNvPr>
          <p:cNvSpPr txBox="1">
            <a:spLocks/>
          </p:cNvSpPr>
          <p:nvPr/>
        </p:nvSpPr>
        <p:spPr>
          <a:xfrm>
            <a:off x="483365" y="1655999"/>
            <a:ext cx="2995331" cy="310680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Cette ressource est disponible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 don </a:t>
            </a:r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dans la limite des stocks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Rendez-vous sur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mae.fr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https://www.mae.fr/ressources-pedagogiques</a:t>
            </a:r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rubrique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RESSOURCES PÉDAGOGIQUES 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FORMULAIRE DE DEMANDES OUTILS 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dirty="0">
              <a:solidFill>
                <a:srgbClr val="11B0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fois votre demande effectuée, la MAE vous recontactera dans les meilleurs délais.</a:t>
            </a:r>
          </a:p>
        </p:txBody>
      </p:sp>
    </p:spTree>
    <p:extLst>
      <p:ext uri="{BB962C8B-B14F-4D97-AF65-F5344CB8AC3E}">
        <p14:creationId xmlns:p14="http://schemas.microsoft.com/office/powerpoint/2010/main" val="20637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466141" y="1115527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 version dématérialisée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133" y="1970826"/>
            <a:ext cx="35492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L’album est également disponible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 téléchargement.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Rendez-vous sur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mae.fr</a:t>
            </a:r>
          </a:p>
          <a:p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https://www.mae.fr/ressources-pedagogiques</a:t>
            </a:r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rubrique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RESSOURCES PÉDAGOGIQUES »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MAEL LE ROI DES BETISES »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IMAGES AU FORMAT NUMÉRIQUE »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3864124" y="1862604"/>
            <a:ext cx="5200867" cy="2963837"/>
            <a:chOff x="4071848" y="1862604"/>
            <a:chExt cx="4993143" cy="296383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848" y="1862604"/>
              <a:ext cx="4993143" cy="296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Ellipse 1"/>
            <p:cNvSpPr/>
            <p:nvPr/>
          </p:nvSpPr>
          <p:spPr>
            <a:xfrm>
              <a:off x="4071848" y="4065999"/>
              <a:ext cx="781505" cy="156144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7633252" y="4683318"/>
              <a:ext cx="962108" cy="143123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168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sp>
        <p:nvSpPr>
          <p:cNvPr id="5" name="Titre 9">
            <a:extLst>
              <a:ext uri="{FF2B5EF4-FFF2-40B4-BE49-F238E27FC236}">
                <a16:creationId xmlns:a16="http://schemas.microsoft.com/office/drawing/2014/main" id="{8922A1BA-5382-1246-8B8B-494D750F5150}"/>
              </a:ext>
            </a:extLst>
          </p:cNvPr>
          <p:cNvSpPr txBox="1">
            <a:spLocks/>
          </p:cNvSpPr>
          <p:nvPr/>
        </p:nvSpPr>
        <p:spPr>
          <a:xfrm>
            <a:off x="522083" y="1113190"/>
            <a:ext cx="842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d’exploitation pédagogique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B971E-1943-BE4E-BB56-33AB794C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083" y="1802206"/>
            <a:ext cx="345966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fiche d’exploitation pédagogique est disponible en téléchargement.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Rendez-vous sur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mae.fr</a:t>
            </a:r>
          </a:p>
          <a:p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https://www.mae.fr/ressources-pedagogiques</a:t>
            </a:r>
            <a:r>
              <a:rPr lang="fr-FR" sz="12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rubrique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RESSOURCES PÉDAGOGIQUES »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MAEL LE ROI DES BETISES »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&gt;&gt; puis </a:t>
            </a:r>
            <a:r>
              <a:rPr lang="fr-FR" sz="1400" dirty="0">
                <a:solidFill>
                  <a:srgbClr val="11B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FICHE D’EXPLOITATION PÉDAGOGIQUE MAËL LE ROI DES BÊTISES »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071848" y="1862604"/>
            <a:ext cx="5003950" cy="2963837"/>
            <a:chOff x="4071848" y="1862604"/>
            <a:chExt cx="5003950" cy="296383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848" y="1862604"/>
              <a:ext cx="4993143" cy="296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Ellipse 9"/>
            <p:cNvSpPr/>
            <p:nvPr/>
          </p:nvSpPr>
          <p:spPr>
            <a:xfrm>
              <a:off x="4071848" y="4065999"/>
              <a:ext cx="781505" cy="156144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8113690" y="4590330"/>
              <a:ext cx="962108" cy="143123"/>
            </a:xfrm>
            <a:prstGeom prst="ellipse">
              <a:avLst/>
            </a:prstGeom>
            <a:noFill/>
            <a:ln>
              <a:solidFill>
                <a:srgbClr val="11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9975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4D2143E1-957F-DE45-B3AD-DD232AB25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805" y="1926178"/>
            <a:ext cx="5786937" cy="1291143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partie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deux</a:t>
            </a:r>
            <a:b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trois lignes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CE3A24-A5E8-494D-8359-5A0639F0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846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340</Words>
  <Application>Microsoft Office PowerPoint</Application>
  <PresentationFormat>Affichage à l'écran (16:9)</PresentationFormat>
  <Paragraphs>45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Zola Beaudoux</cp:lastModifiedBy>
  <cp:revision>45</cp:revision>
  <cp:lastPrinted>2021-09-13T08:55:17Z</cp:lastPrinted>
  <dcterms:created xsi:type="dcterms:W3CDTF">2021-09-13T08:09:15Z</dcterms:created>
  <dcterms:modified xsi:type="dcterms:W3CDTF">2023-02-08T10:47:02Z</dcterms:modified>
</cp:coreProperties>
</file>